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50" d="100"/>
          <a:sy n="50" d="100"/>
        </p:scale>
        <p:origin x="2094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72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36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81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75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9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9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325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76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4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07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50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44442-C365-4E17-833A-DB64E3C1071E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EB015-C2EE-4517-9E82-D5FB855F1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2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91574" cy="7418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55" y="0"/>
            <a:ext cx="975445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85218" cy="7413914"/>
          </a:xfrm>
        </p:spPr>
      </p:pic>
    </p:spTree>
    <p:extLst>
      <p:ext uri="{BB962C8B-B14F-4D97-AF65-F5344CB8AC3E}">
        <p14:creationId xmlns:p14="http://schemas.microsoft.com/office/powerpoint/2010/main" val="34241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7058" cy="7430295"/>
          </a:xfrm>
        </p:spPr>
      </p:pic>
    </p:spTree>
    <p:extLst>
      <p:ext uri="{BB962C8B-B14F-4D97-AF65-F5344CB8AC3E}">
        <p14:creationId xmlns:p14="http://schemas.microsoft.com/office/powerpoint/2010/main" val="71577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3931" cy="7367950"/>
          </a:xfrm>
        </p:spPr>
      </p:pic>
    </p:spTree>
    <p:extLst>
      <p:ext uri="{BB962C8B-B14F-4D97-AF65-F5344CB8AC3E}">
        <p14:creationId xmlns:p14="http://schemas.microsoft.com/office/powerpoint/2010/main" val="16149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7058" cy="7430295"/>
          </a:xfrm>
        </p:spPr>
      </p:pic>
    </p:spTree>
    <p:extLst>
      <p:ext uri="{BB962C8B-B14F-4D97-AF65-F5344CB8AC3E}">
        <p14:creationId xmlns:p14="http://schemas.microsoft.com/office/powerpoint/2010/main" val="291533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17894" cy="7513422"/>
          </a:xfrm>
        </p:spPr>
      </p:pic>
    </p:spTree>
    <p:extLst>
      <p:ext uri="{BB962C8B-B14F-4D97-AF65-F5344CB8AC3E}">
        <p14:creationId xmlns:p14="http://schemas.microsoft.com/office/powerpoint/2010/main" val="348480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17894" cy="7513422"/>
          </a:xfrm>
        </p:spPr>
      </p:pic>
    </p:spTree>
    <p:extLst>
      <p:ext uri="{BB962C8B-B14F-4D97-AF65-F5344CB8AC3E}">
        <p14:creationId xmlns:p14="http://schemas.microsoft.com/office/powerpoint/2010/main" val="11063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1022" cy="7575768"/>
          </a:xfrm>
        </p:spPr>
      </p:pic>
    </p:spTree>
    <p:extLst>
      <p:ext uri="{BB962C8B-B14F-4D97-AF65-F5344CB8AC3E}">
        <p14:creationId xmlns:p14="http://schemas.microsoft.com/office/powerpoint/2010/main" val="284816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929" cy="7544198"/>
          </a:xfrm>
        </p:spPr>
      </p:pic>
    </p:spTree>
    <p:extLst>
      <p:ext uri="{BB962C8B-B14F-4D97-AF65-F5344CB8AC3E}">
        <p14:creationId xmlns:p14="http://schemas.microsoft.com/office/powerpoint/2010/main" val="38567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3931" cy="7367950"/>
          </a:xfrm>
        </p:spPr>
      </p:pic>
    </p:spTree>
    <p:extLst>
      <p:ext uri="{BB962C8B-B14F-4D97-AF65-F5344CB8AC3E}">
        <p14:creationId xmlns:p14="http://schemas.microsoft.com/office/powerpoint/2010/main" val="404219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0185" cy="7492640"/>
          </a:xfrm>
        </p:spPr>
      </p:pic>
    </p:spTree>
    <p:extLst>
      <p:ext uri="{BB962C8B-B14F-4D97-AF65-F5344CB8AC3E}">
        <p14:creationId xmlns:p14="http://schemas.microsoft.com/office/powerpoint/2010/main" val="22756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399" cy="7543801"/>
          </a:xfrm>
        </p:spPr>
      </p:pic>
    </p:spTree>
    <p:extLst>
      <p:ext uri="{BB962C8B-B14F-4D97-AF65-F5344CB8AC3E}">
        <p14:creationId xmlns:p14="http://schemas.microsoft.com/office/powerpoint/2010/main" val="288403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57509" cy="7393133"/>
          </a:xfrm>
        </p:spPr>
      </p:pic>
    </p:spTree>
    <p:extLst>
      <p:ext uri="{BB962C8B-B14F-4D97-AF65-F5344CB8AC3E}">
        <p14:creationId xmlns:p14="http://schemas.microsoft.com/office/powerpoint/2010/main" val="242555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24924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1022" cy="7575768"/>
          </a:xfrm>
        </p:spPr>
      </p:pic>
    </p:spTree>
    <p:extLst>
      <p:ext uri="{BB962C8B-B14F-4D97-AF65-F5344CB8AC3E}">
        <p14:creationId xmlns:p14="http://schemas.microsoft.com/office/powerpoint/2010/main" val="17765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17894" cy="7513422"/>
          </a:xfrm>
        </p:spPr>
      </p:pic>
    </p:spTree>
    <p:extLst>
      <p:ext uri="{BB962C8B-B14F-4D97-AF65-F5344CB8AC3E}">
        <p14:creationId xmlns:p14="http://schemas.microsoft.com/office/powerpoint/2010/main" val="21594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57509" cy="7393133"/>
          </a:xfrm>
        </p:spPr>
      </p:pic>
    </p:spTree>
    <p:extLst>
      <p:ext uri="{BB962C8B-B14F-4D97-AF65-F5344CB8AC3E}">
        <p14:creationId xmlns:p14="http://schemas.microsoft.com/office/powerpoint/2010/main" val="41518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85218" cy="7413914"/>
          </a:xfrm>
        </p:spPr>
      </p:pic>
    </p:spTree>
    <p:extLst>
      <p:ext uri="{BB962C8B-B14F-4D97-AF65-F5344CB8AC3E}">
        <p14:creationId xmlns:p14="http://schemas.microsoft.com/office/powerpoint/2010/main" val="21243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2694" cy="7742022"/>
          </a:xfrm>
        </p:spPr>
      </p:pic>
    </p:spTree>
    <p:extLst>
      <p:ext uri="{BB962C8B-B14F-4D97-AF65-F5344CB8AC3E}">
        <p14:creationId xmlns:p14="http://schemas.microsoft.com/office/powerpoint/2010/main" val="140395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51640" cy="7388731"/>
          </a:xfrm>
        </p:spPr>
      </p:pic>
    </p:spTree>
    <p:extLst>
      <p:ext uri="{BB962C8B-B14F-4D97-AF65-F5344CB8AC3E}">
        <p14:creationId xmlns:p14="http://schemas.microsoft.com/office/powerpoint/2010/main" val="9851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78113" cy="7783586"/>
          </a:xfrm>
        </p:spPr>
      </p:pic>
    </p:spTree>
    <p:extLst>
      <p:ext uri="{BB962C8B-B14F-4D97-AF65-F5344CB8AC3E}">
        <p14:creationId xmlns:p14="http://schemas.microsoft.com/office/powerpoint/2010/main" val="223897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57509" cy="7393133"/>
          </a:xfrm>
        </p:spPr>
      </p:pic>
    </p:spTree>
    <p:extLst>
      <p:ext uri="{BB962C8B-B14F-4D97-AF65-F5344CB8AC3E}">
        <p14:creationId xmlns:p14="http://schemas.microsoft.com/office/powerpoint/2010/main" val="11145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0403" cy="7762804"/>
          </a:xfrm>
        </p:spPr>
      </p:pic>
    </p:spTree>
    <p:extLst>
      <p:ext uri="{BB962C8B-B14F-4D97-AF65-F5344CB8AC3E}">
        <p14:creationId xmlns:p14="http://schemas.microsoft.com/office/powerpoint/2010/main" val="42378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2091" cy="7351569"/>
          </a:xfrm>
        </p:spPr>
      </p:pic>
    </p:spTree>
    <p:extLst>
      <p:ext uri="{BB962C8B-B14F-4D97-AF65-F5344CB8AC3E}">
        <p14:creationId xmlns:p14="http://schemas.microsoft.com/office/powerpoint/2010/main" val="366508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0403" cy="7762804"/>
          </a:xfrm>
        </p:spPr>
      </p:pic>
    </p:spTree>
    <p:extLst>
      <p:ext uri="{BB962C8B-B14F-4D97-AF65-F5344CB8AC3E}">
        <p14:creationId xmlns:p14="http://schemas.microsoft.com/office/powerpoint/2010/main" val="6008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399" cy="7543801"/>
          </a:xfrm>
        </p:spPr>
      </p:pic>
    </p:spTree>
    <p:extLst>
      <p:ext uri="{BB962C8B-B14F-4D97-AF65-F5344CB8AC3E}">
        <p14:creationId xmlns:p14="http://schemas.microsoft.com/office/powerpoint/2010/main" val="259242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6891" cy="7580169"/>
          </a:xfrm>
        </p:spPr>
      </p:pic>
    </p:spTree>
    <p:extLst>
      <p:ext uri="{BB962C8B-B14F-4D97-AF65-F5344CB8AC3E}">
        <p14:creationId xmlns:p14="http://schemas.microsoft.com/office/powerpoint/2010/main" val="14574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90018" cy="7642514"/>
          </a:xfrm>
        </p:spPr>
      </p:pic>
    </p:spTree>
    <p:extLst>
      <p:ext uri="{BB962C8B-B14F-4D97-AF65-F5344CB8AC3E}">
        <p14:creationId xmlns:p14="http://schemas.microsoft.com/office/powerpoint/2010/main" val="34444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51640" cy="7388731"/>
          </a:xfrm>
        </p:spPr>
      </p:pic>
    </p:spTree>
    <p:extLst>
      <p:ext uri="{BB962C8B-B14F-4D97-AF65-F5344CB8AC3E}">
        <p14:creationId xmlns:p14="http://schemas.microsoft.com/office/powerpoint/2010/main" val="174503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28731" cy="7596550"/>
          </a:xfrm>
        </p:spPr>
      </p:pic>
    </p:spTree>
    <p:extLst>
      <p:ext uri="{BB962C8B-B14F-4D97-AF65-F5344CB8AC3E}">
        <p14:creationId xmlns:p14="http://schemas.microsoft.com/office/powerpoint/2010/main" val="298973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75273" cy="7481456"/>
          </a:xfrm>
        </p:spPr>
      </p:pic>
    </p:spTree>
    <p:extLst>
      <p:ext uri="{BB962C8B-B14F-4D97-AF65-F5344CB8AC3E}">
        <p14:creationId xmlns:p14="http://schemas.microsoft.com/office/powerpoint/2010/main" val="25732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2309" cy="7621733"/>
          </a:xfrm>
        </p:spPr>
      </p:pic>
    </p:spTree>
    <p:extLst>
      <p:ext uri="{BB962C8B-B14F-4D97-AF65-F5344CB8AC3E}">
        <p14:creationId xmlns:p14="http://schemas.microsoft.com/office/powerpoint/2010/main" val="19929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3764" cy="7517824"/>
          </a:xfrm>
        </p:spPr>
      </p:pic>
    </p:spTree>
    <p:extLst>
      <p:ext uri="{BB962C8B-B14F-4D97-AF65-F5344CB8AC3E}">
        <p14:creationId xmlns:p14="http://schemas.microsoft.com/office/powerpoint/2010/main" val="166753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0185" cy="7492640"/>
          </a:xfrm>
        </p:spPr>
      </p:pic>
    </p:spTree>
    <p:extLst>
      <p:ext uri="{BB962C8B-B14F-4D97-AF65-F5344CB8AC3E}">
        <p14:creationId xmlns:p14="http://schemas.microsoft.com/office/powerpoint/2010/main" val="18215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5600" cy="7886701"/>
          </a:xfrm>
        </p:spPr>
      </p:pic>
    </p:spTree>
    <p:extLst>
      <p:ext uri="{BB962C8B-B14F-4D97-AF65-F5344CB8AC3E}">
        <p14:creationId xmlns:p14="http://schemas.microsoft.com/office/powerpoint/2010/main" val="38235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90018" cy="7642514"/>
          </a:xfrm>
        </p:spPr>
      </p:pic>
    </p:spTree>
    <p:extLst>
      <p:ext uri="{BB962C8B-B14F-4D97-AF65-F5344CB8AC3E}">
        <p14:creationId xmlns:p14="http://schemas.microsoft.com/office/powerpoint/2010/main" val="363463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2476" cy="7471859"/>
          </a:xfrm>
        </p:spPr>
      </p:pic>
    </p:spTree>
    <p:extLst>
      <p:ext uri="{BB962C8B-B14F-4D97-AF65-F5344CB8AC3E}">
        <p14:creationId xmlns:p14="http://schemas.microsoft.com/office/powerpoint/2010/main" val="345178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17894" cy="7513422"/>
          </a:xfrm>
        </p:spPr>
      </p:pic>
    </p:spTree>
    <p:extLst>
      <p:ext uri="{BB962C8B-B14F-4D97-AF65-F5344CB8AC3E}">
        <p14:creationId xmlns:p14="http://schemas.microsoft.com/office/powerpoint/2010/main" val="31261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6673" cy="7310006"/>
          </a:xfrm>
        </p:spPr>
      </p:pic>
    </p:spTree>
    <p:extLst>
      <p:ext uri="{BB962C8B-B14F-4D97-AF65-F5344CB8AC3E}">
        <p14:creationId xmlns:p14="http://schemas.microsoft.com/office/powerpoint/2010/main" val="218542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12927" cy="7434696"/>
          </a:xfrm>
        </p:spPr>
      </p:pic>
    </p:spTree>
    <p:extLst>
      <p:ext uri="{BB962C8B-B14F-4D97-AF65-F5344CB8AC3E}">
        <p14:creationId xmlns:p14="http://schemas.microsoft.com/office/powerpoint/2010/main" val="346074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28731" cy="7596550"/>
          </a:xfrm>
        </p:spPr>
      </p:pic>
    </p:spTree>
    <p:extLst>
      <p:ext uri="{BB962C8B-B14F-4D97-AF65-F5344CB8AC3E}">
        <p14:creationId xmlns:p14="http://schemas.microsoft.com/office/powerpoint/2010/main" val="128134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51640" cy="7388731"/>
          </a:xfrm>
        </p:spPr>
      </p:pic>
    </p:spTree>
    <p:extLst>
      <p:ext uri="{BB962C8B-B14F-4D97-AF65-F5344CB8AC3E}">
        <p14:creationId xmlns:p14="http://schemas.microsoft.com/office/powerpoint/2010/main" val="26013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2" y="0"/>
            <a:ext cx="10592858" cy="7944645"/>
          </a:xfrm>
        </p:spPr>
      </p:pic>
    </p:spTree>
    <p:extLst>
      <p:ext uri="{BB962C8B-B14F-4D97-AF65-F5344CB8AC3E}">
        <p14:creationId xmlns:p14="http://schemas.microsoft.com/office/powerpoint/2010/main" val="22096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09" y="0"/>
            <a:ext cx="9774382" cy="7330787"/>
          </a:xfrm>
        </p:spPr>
      </p:pic>
    </p:spTree>
    <p:extLst>
      <p:ext uri="{BB962C8B-B14F-4D97-AF65-F5344CB8AC3E}">
        <p14:creationId xmlns:p14="http://schemas.microsoft.com/office/powerpoint/2010/main" val="15948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78" y="0"/>
            <a:ext cx="9851640" cy="7388731"/>
          </a:xfrm>
        </p:spPr>
      </p:pic>
    </p:spTree>
    <p:extLst>
      <p:ext uri="{BB962C8B-B14F-4D97-AF65-F5344CB8AC3E}">
        <p14:creationId xmlns:p14="http://schemas.microsoft.com/office/powerpoint/2010/main" val="74824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74382" cy="7330787"/>
          </a:xfrm>
        </p:spPr>
      </p:pic>
    </p:spTree>
    <p:extLst>
      <p:ext uri="{BB962C8B-B14F-4D97-AF65-F5344CB8AC3E}">
        <p14:creationId xmlns:p14="http://schemas.microsoft.com/office/powerpoint/2010/main" val="6197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62" y="0"/>
            <a:ext cx="9962476" cy="7471859"/>
          </a:xfrm>
        </p:spPr>
      </p:pic>
    </p:spTree>
    <p:extLst>
      <p:ext uri="{BB962C8B-B14F-4D97-AF65-F5344CB8AC3E}">
        <p14:creationId xmlns:p14="http://schemas.microsoft.com/office/powerpoint/2010/main" val="24055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34" y="0"/>
            <a:ext cx="10128731" cy="7596550"/>
          </a:xfrm>
        </p:spPr>
      </p:pic>
    </p:spTree>
    <p:extLst>
      <p:ext uri="{BB962C8B-B14F-4D97-AF65-F5344CB8AC3E}">
        <p14:creationId xmlns:p14="http://schemas.microsoft.com/office/powerpoint/2010/main" val="274899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3931" cy="7367950"/>
          </a:xfrm>
        </p:spPr>
      </p:pic>
    </p:spTree>
    <p:extLst>
      <p:ext uri="{BB962C8B-B14F-4D97-AF65-F5344CB8AC3E}">
        <p14:creationId xmlns:p14="http://schemas.microsoft.com/office/powerpoint/2010/main" val="39848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0185" cy="7492640"/>
          </a:xfrm>
        </p:spPr>
      </p:pic>
    </p:spTree>
    <p:extLst>
      <p:ext uri="{BB962C8B-B14F-4D97-AF65-F5344CB8AC3E}">
        <p14:creationId xmlns:p14="http://schemas.microsoft.com/office/powerpoint/2010/main" val="28025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24991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40636" cy="7455478"/>
          </a:xfrm>
        </p:spPr>
      </p:pic>
    </p:spTree>
    <p:extLst>
      <p:ext uri="{BB962C8B-B14F-4D97-AF65-F5344CB8AC3E}">
        <p14:creationId xmlns:p14="http://schemas.microsoft.com/office/powerpoint/2010/main" val="257591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17894" cy="7513422"/>
          </a:xfrm>
        </p:spPr>
      </p:pic>
    </p:spTree>
    <p:extLst>
      <p:ext uri="{BB962C8B-B14F-4D97-AF65-F5344CB8AC3E}">
        <p14:creationId xmlns:p14="http://schemas.microsoft.com/office/powerpoint/2010/main" val="237151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78355" cy="778376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55" y="0"/>
            <a:ext cx="975445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3931" cy="7367950"/>
          </a:xfrm>
        </p:spPr>
      </p:pic>
    </p:spTree>
    <p:extLst>
      <p:ext uri="{BB962C8B-B14F-4D97-AF65-F5344CB8AC3E}">
        <p14:creationId xmlns:p14="http://schemas.microsoft.com/office/powerpoint/2010/main" val="8420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18276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68513" cy="7326386"/>
          </a:xfrm>
        </p:spPr>
      </p:pic>
    </p:spTree>
    <p:extLst>
      <p:ext uri="{BB962C8B-B14F-4D97-AF65-F5344CB8AC3E}">
        <p14:creationId xmlns:p14="http://schemas.microsoft.com/office/powerpoint/2010/main" val="28941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2858" cy="7944645"/>
          </a:xfrm>
        </p:spPr>
      </p:pic>
    </p:spTree>
    <p:extLst>
      <p:ext uri="{BB962C8B-B14F-4D97-AF65-F5344CB8AC3E}">
        <p14:creationId xmlns:p14="http://schemas.microsoft.com/office/powerpoint/2010/main" val="227949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323438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1058" cy="8573295"/>
          </a:xfrm>
        </p:spPr>
      </p:pic>
    </p:spTree>
    <p:extLst>
      <p:ext uri="{BB962C8B-B14F-4D97-AF65-F5344CB8AC3E}">
        <p14:creationId xmlns:p14="http://schemas.microsoft.com/office/powerpoint/2010/main" val="19163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95164" cy="7346375"/>
          </a:xfrm>
        </p:spPr>
      </p:pic>
    </p:spTree>
    <p:extLst>
      <p:ext uri="{BB962C8B-B14F-4D97-AF65-F5344CB8AC3E}">
        <p14:creationId xmlns:p14="http://schemas.microsoft.com/office/powerpoint/2010/main" val="41675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2858" cy="7944645"/>
          </a:xfrm>
        </p:spPr>
      </p:pic>
    </p:spTree>
    <p:extLst>
      <p:ext uri="{BB962C8B-B14F-4D97-AF65-F5344CB8AC3E}">
        <p14:creationId xmlns:p14="http://schemas.microsoft.com/office/powerpoint/2010/main" val="26905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12927" cy="7434696"/>
          </a:xfrm>
        </p:spPr>
      </p:pic>
    </p:spTree>
    <p:extLst>
      <p:ext uri="{BB962C8B-B14F-4D97-AF65-F5344CB8AC3E}">
        <p14:creationId xmlns:p14="http://schemas.microsoft.com/office/powerpoint/2010/main" val="35498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7058" cy="7430295"/>
          </a:xfrm>
        </p:spPr>
      </p:pic>
    </p:spTree>
    <p:extLst>
      <p:ext uri="{BB962C8B-B14F-4D97-AF65-F5344CB8AC3E}">
        <p14:creationId xmlns:p14="http://schemas.microsoft.com/office/powerpoint/2010/main" val="401785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115416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5600" cy="7886701"/>
          </a:xfrm>
        </p:spPr>
      </p:pic>
    </p:spTree>
    <p:extLst>
      <p:ext uri="{BB962C8B-B14F-4D97-AF65-F5344CB8AC3E}">
        <p14:creationId xmlns:p14="http://schemas.microsoft.com/office/powerpoint/2010/main" val="4270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2476" cy="7471859"/>
          </a:xfrm>
        </p:spPr>
      </p:pic>
    </p:spTree>
    <p:extLst>
      <p:ext uri="{BB962C8B-B14F-4D97-AF65-F5344CB8AC3E}">
        <p14:creationId xmlns:p14="http://schemas.microsoft.com/office/powerpoint/2010/main" val="22156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7058" cy="7430295"/>
          </a:xfrm>
        </p:spPr>
      </p:pic>
    </p:spTree>
    <p:extLst>
      <p:ext uri="{BB962C8B-B14F-4D97-AF65-F5344CB8AC3E}">
        <p14:creationId xmlns:p14="http://schemas.microsoft.com/office/powerpoint/2010/main" val="4050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5600" cy="7886701"/>
          </a:xfrm>
        </p:spPr>
      </p:pic>
    </p:spTree>
    <p:extLst>
      <p:ext uri="{BB962C8B-B14F-4D97-AF65-F5344CB8AC3E}">
        <p14:creationId xmlns:p14="http://schemas.microsoft.com/office/powerpoint/2010/main" val="6629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40636" cy="7455478"/>
          </a:xfrm>
        </p:spPr>
      </p:pic>
    </p:spTree>
    <p:extLst>
      <p:ext uri="{BB962C8B-B14F-4D97-AF65-F5344CB8AC3E}">
        <p14:creationId xmlns:p14="http://schemas.microsoft.com/office/powerpoint/2010/main" val="62859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67276" cy="7700459"/>
          </a:xfrm>
        </p:spPr>
      </p:pic>
    </p:spTree>
    <p:extLst>
      <p:ext uri="{BB962C8B-B14F-4D97-AF65-F5344CB8AC3E}">
        <p14:creationId xmlns:p14="http://schemas.microsoft.com/office/powerpoint/2010/main" val="374989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2858" cy="7944645"/>
          </a:xfrm>
        </p:spPr>
      </p:pic>
    </p:spTree>
    <p:extLst>
      <p:ext uri="{BB962C8B-B14F-4D97-AF65-F5344CB8AC3E}">
        <p14:creationId xmlns:p14="http://schemas.microsoft.com/office/powerpoint/2010/main" val="403184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2476" cy="7471859"/>
          </a:xfrm>
        </p:spPr>
      </p:pic>
    </p:spTree>
    <p:extLst>
      <p:ext uri="{BB962C8B-B14F-4D97-AF65-F5344CB8AC3E}">
        <p14:creationId xmlns:p14="http://schemas.microsoft.com/office/powerpoint/2010/main" val="41928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17894" cy="7513422"/>
          </a:xfrm>
        </p:spPr>
      </p:pic>
    </p:spTree>
    <p:extLst>
      <p:ext uri="{BB962C8B-B14F-4D97-AF65-F5344CB8AC3E}">
        <p14:creationId xmlns:p14="http://schemas.microsoft.com/office/powerpoint/2010/main" val="14817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2694" cy="7742022"/>
          </a:xfrm>
        </p:spPr>
      </p:pic>
    </p:spTree>
    <p:extLst>
      <p:ext uri="{BB962C8B-B14F-4D97-AF65-F5344CB8AC3E}">
        <p14:creationId xmlns:p14="http://schemas.microsoft.com/office/powerpoint/2010/main" val="344651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9799" cy="7372351"/>
          </a:xfrm>
        </p:spPr>
      </p:pic>
    </p:spTree>
    <p:extLst>
      <p:ext uri="{BB962C8B-B14F-4D97-AF65-F5344CB8AC3E}">
        <p14:creationId xmlns:p14="http://schemas.microsoft.com/office/powerpoint/2010/main" val="6132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36585" cy="7677440"/>
          </a:xfrm>
        </p:spPr>
      </p:pic>
    </p:spTree>
    <p:extLst>
      <p:ext uri="{BB962C8B-B14F-4D97-AF65-F5344CB8AC3E}">
        <p14:creationId xmlns:p14="http://schemas.microsoft.com/office/powerpoint/2010/main" val="32065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4297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85218" cy="7413914"/>
          </a:xfrm>
        </p:spPr>
      </p:pic>
    </p:spTree>
    <p:extLst>
      <p:ext uri="{BB962C8B-B14F-4D97-AF65-F5344CB8AC3E}">
        <p14:creationId xmlns:p14="http://schemas.microsoft.com/office/powerpoint/2010/main" val="189280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0855" cy="7725642"/>
          </a:xfrm>
        </p:spPr>
      </p:pic>
    </p:spTree>
    <p:extLst>
      <p:ext uri="{BB962C8B-B14F-4D97-AF65-F5344CB8AC3E}">
        <p14:creationId xmlns:p14="http://schemas.microsoft.com/office/powerpoint/2010/main" val="174453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2858" cy="7944645"/>
          </a:xfrm>
        </p:spPr>
      </p:pic>
    </p:spTree>
    <p:extLst>
      <p:ext uri="{BB962C8B-B14F-4D97-AF65-F5344CB8AC3E}">
        <p14:creationId xmlns:p14="http://schemas.microsoft.com/office/powerpoint/2010/main" val="175011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2858" cy="7944645"/>
          </a:xfrm>
        </p:spPr>
      </p:pic>
    </p:spTree>
    <p:extLst>
      <p:ext uri="{BB962C8B-B14F-4D97-AF65-F5344CB8AC3E}">
        <p14:creationId xmlns:p14="http://schemas.microsoft.com/office/powerpoint/2010/main" val="166015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1022" cy="7575768"/>
          </a:xfrm>
        </p:spPr>
      </p:pic>
    </p:spTree>
    <p:extLst>
      <p:ext uri="{BB962C8B-B14F-4D97-AF65-F5344CB8AC3E}">
        <p14:creationId xmlns:p14="http://schemas.microsoft.com/office/powerpoint/2010/main" val="212851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2858" cy="7944645"/>
          </a:xfrm>
        </p:spPr>
      </p:pic>
    </p:spTree>
    <p:extLst>
      <p:ext uri="{BB962C8B-B14F-4D97-AF65-F5344CB8AC3E}">
        <p14:creationId xmlns:p14="http://schemas.microsoft.com/office/powerpoint/2010/main" val="139153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0185" cy="7492640"/>
          </a:xfrm>
        </p:spPr>
      </p:pic>
    </p:spTree>
    <p:extLst>
      <p:ext uri="{BB962C8B-B14F-4D97-AF65-F5344CB8AC3E}">
        <p14:creationId xmlns:p14="http://schemas.microsoft.com/office/powerpoint/2010/main" val="295563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2858" cy="7944645"/>
          </a:xfrm>
        </p:spPr>
      </p:pic>
    </p:spTree>
    <p:extLst>
      <p:ext uri="{BB962C8B-B14F-4D97-AF65-F5344CB8AC3E}">
        <p14:creationId xmlns:p14="http://schemas.microsoft.com/office/powerpoint/2010/main" val="26125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7058" cy="7430295"/>
          </a:xfrm>
        </p:spPr>
      </p:pic>
    </p:spTree>
    <p:extLst>
      <p:ext uri="{BB962C8B-B14F-4D97-AF65-F5344CB8AC3E}">
        <p14:creationId xmlns:p14="http://schemas.microsoft.com/office/powerpoint/2010/main" val="26650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5600" cy="7886701"/>
          </a:xfrm>
        </p:spPr>
      </p:pic>
    </p:spTree>
    <p:extLst>
      <p:ext uri="{BB962C8B-B14F-4D97-AF65-F5344CB8AC3E}">
        <p14:creationId xmlns:p14="http://schemas.microsoft.com/office/powerpoint/2010/main" val="9974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85218" cy="7413914"/>
          </a:xfrm>
        </p:spPr>
      </p:pic>
    </p:spTree>
    <p:extLst>
      <p:ext uri="{BB962C8B-B14F-4D97-AF65-F5344CB8AC3E}">
        <p14:creationId xmlns:p14="http://schemas.microsoft.com/office/powerpoint/2010/main" val="29671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10415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985" cy="7721240"/>
          </a:xfrm>
        </p:spPr>
      </p:pic>
    </p:spTree>
    <p:extLst>
      <p:ext uri="{BB962C8B-B14F-4D97-AF65-F5344CB8AC3E}">
        <p14:creationId xmlns:p14="http://schemas.microsoft.com/office/powerpoint/2010/main" val="16492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39567" cy="7679677"/>
          </a:xfrm>
        </p:spPr>
      </p:pic>
    </p:spTree>
    <p:extLst>
      <p:ext uri="{BB962C8B-B14F-4D97-AF65-F5344CB8AC3E}">
        <p14:creationId xmlns:p14="http://schemas.microsoft.com/office/powerpoint/2010/main" val="163113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39567" cy="7679677"/>
          </a:xfrm>
        </p:spPr>
      </p:pic>
    </p:spTree>
    <p:extLst>
      <p:ext uri="{BB962C8B-B14F-4D97-AF65-F5344CB8AC3E}">
        <p14:creationId xmlns:p14="http://schemas.microsoft.com/office/powerpoint/2010/main" val="413594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2475" cy="7471858"/>
          </a:xfrm>
        </p:spPr>
      </p:pic>
    </p:spTree>
    <p:extLst>
      <p:ext uri="{BB962C8B-B14F-4D97-AF65-F5344CB8AC3E}">
        <p14:creationId xmlns:p14="http://schemas.microsoft.com/office/powerpoint/2010/main" val="13173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56440" cy="7617332"/>
          </a:xfrm>
        </p:spPr>
      </p:pic>
    </p:spTree>
    <p:extLst>
      <p:ext uri="{BB962C8B-B14F-4D97-AF65-F5344CB8AC3E}">
        <p14:creationId xmlns:p14="http://schemas.microsoft.com/office/powerpoint/2010/main" val="24491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2091" cy="7351569"/>
          </a:xfrm>
        </p:spPr>
      </p:pic>
    </p:spTree>
    <p:extLst>
      <p:ext uri="{BB962C8B-B14F-4D97-AF65-F5344CB8AC3E}">
        <p14:creationId xmlns:p14="http://schemas.microsoft.com/office/powerpoint/2010/main" val="115381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68513" cy="7326386"/>
          </a:xfrm>
        </p:spPr>
      </p:pic>
    </p:spTree>
    <p:extLst>
      <p:ext uri="{BB962C8B-B14F-4D97-AF65-F5344CB8AC3E}">
        <p14:creationId xmlns:p14="http://schemas.microsoft.com/office/powerpoint/2010/main" val="40101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40636" cy="7455478"/>
          </a:xfrm>
        </p:spPr>
      </p:pic>
    </p:spTree>
    <p:extLst>
      <p:ext uri="{BB962C8B-B14F-4D97-AF65-F5344CB8AC3E}">
        <p14:creationId xmlns:p14="http://schemas.microsoft.com/office/powerpoint/2010/main" val="22170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2091" cy="7351569"/>
          </a:xfrm>
        </p:spPr>
      </p:pic>
    </p:spTree>
    <p:extLst>
      <p:ext uri="{BB962C8B-B14F-4D97-AF65-F5344CB8AC3E}">
        <p14:creationId xmlns:p14="http://schemas.microsoft.com/office/powerpoint/2010/main" val="415965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8586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4549" cy="7180913"/>
          </a:xfrm>
        </p:spPr>
      </p:pic>
    </p:spTree>
    <p:extLst>
      <p:ext uri="{BB962C8B-B14F-4D97-AF65-F5344CB8AC3E}">
        <p14:creationId xmlns:p14="http://schemas.microsoft.com/office/powerpoint/2010/main" val="240740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13094" cy="7284822"/>
          </a:xfrm>
        </p:spPr>
      </p:pic>
    </p:spTree>
    <p:extLst>
      <p:ext uri="{BB962C8B-B14F-4D97-AF65-F5344CB8AC3E}">
        <p14:creationId xmlns:p14="http://schemas.microsoft.com/office/powerpoint/2010/main" val="408644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2476" cy="7471859"/>
          </a:xfrm>
        </p:spPr>
      </p:pic>
    </p:spTree>
    <p:extLst>
      <p:ext uri="{BB962C8B-B14F-4D97-AF65-F5344CB8AC3E}">
        <p14:creationId xmlns:p14="http://schemas.microsoft.com/office/powerpoint/2010/main" val="240052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45603" cy="7534204"/>
          </a:xfrm>
        </p:spPr>
      </p:pic>
    </p:spTree>
    <p:extLst>
      <p:ext uri="{BB962C8B-B14F-4D97-AF65-F5344CB8AC3E}">
        <p14:creationId xmlns:p14="http://schemas.microsoft.com/office/powerpoint/2010/main" val="29477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5638" cy="7279230"/>
          </a:xfrm>
        </p:spPr>
      </p:pic>
    </p:spTree>
    <p:extLst>
      <p:ext uri="{BB962C8B-B14F-4D97-AF65-F5344CB8AC3E}">
        <p14:creationId xmlns:p14="http://schemas.microsoft.com/office/powerpoint/2010/main" val="137703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361982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85218" cy="7413914"/>
          </a:xfrm>
        </p:spPr>
      </p:pic>
    </p:spTree>
    <p:extLst>
      <p:ext uri="{BB962C8B-B14F-4D97-AF65-F5344CB8AC3E}">
        <p14:creationId xmlns:p14="http://schemas.microsoft.com/office/powerpoint/2010/main" val="14338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1254" cy="7268441"/>
          </a:xfrm>
        </p:spPr>
      </p:pic>
    </p:spTree>
    <p:extLst>
      <p:ext uri="{BB962C8B-B14F-4D97-AF65-F5344CB8AC3E}">
        <p14:creationId xmlns:p14="http://schemas.microsoft.com/office/powerpoint/2010/main" val="38538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0185" cy="7492640"/>
          </a:xfrm>
        </p:spPr>
      </p:pic>
    </p:spTree>
    <p:extLst>
      <p:ext uri="{BB962C8B-B14F-4D97-AF65-F5344CB8AC3E}">
        <p14:creationId xmlns:p14="http://schemas.microsoft.com/office/powerpoint/2010/main" val="212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29967" cy="7222477"/>
          </a:xfrm>
        </p:spPr>
      </p:pic>
    </p:spTree>
    <p:extLst>
      <p:ext uri="{BB962C8B-B14F-4D97-AF65-F5344CB8AC3E}">
        <p14:creationId xmlns:p14="http://schemas.microsoft.com/office/powerpoint/2010/main" val="19568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2091" cy="7351569"/>
          </a:xfrm>
        </p:spPr>
      </p:pic>
    </p:spTree>
    <p:extLst>
      <p:ext uri="{BB962C8B-B14F-4D97-AF65-F5344CB8AC3E}">
        <p14:creationId xmlns:p14="http://schemas.microsoft.com/office/powerpoint/2010/main" val="37382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8127" cy="7206096"/>
          </a:xfrm>
        </p:spPr>
      </p:pic>
    </p:spTree>
    <p:extLst>
      <p:ext uri="{BB962C8B-B14F-4D97-AF65-F5344CB8AC3E}">
        <p14:creationId xmlns:p14="http://schemas.microsoft.com/office/powerpoint/2010/main" val="25098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18964" cy="7289224"/>
          </a:xfrm>
        </p:spPr>
      </p:pic>
    </p:spTree>
    <p:extLst>
      <p:ext uri="{BB962C8B-B14F-4D97-AF65-F5344CB8AC3E}">
        <p14:creationId xmlns:p14="http://schemas.microsoft.com/office/powerpoint/2010/main" val="26133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85385" cy="7264040"/>
          </a:xfrm>
        </p:spPr>
      </p:pic>
    </p:spTree>
    <p:extLst>
      <p:ext uri="{BB962C8B-B14F-4D97-AF65-F5344CB8AC3E}">
        <p14:creationId xmlns:p14="http://schemas.microsoft.com/office/powerpoint/2010/main" val="20125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13094" cy="7284822"/>
          </a:xfrm>
        </p:spPr>
      </p:pic>
    </p:spTree>
    <p:extLst>
      <p:ext uri="{BB962C8B-B14F-4D97-AF65-F5344CB8AC3E}">
        <p14:creationId xmlns:p14="http://schemas.microsoft.com/office/powerpoint/2010/main" val="12052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75785" cy="6806840"/>
          </a:xfrm>
        </p:spPr>
      </p:pic>
    </p:spTree>
    <p:extLst>
      <p:ext uri="{BB962C8B-B14F-4D97-AF65-F5344CB8AC3E}">
        <p14:creationId xmlns:p14="http://schemas.microsoft.com/office/powerpoint/2010/main" val="186099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0185" cy="7492640"/>
          </a:xfrm>
        </p:spPr>
      </p:pic>
    </p:spTree>
    <p:extLst>
      <p:ext uri="{BB962C8B-B14F-4D97-AF65-F5344CB8AC3E}">
        <p14:creationId xmlns:p14="http://schemas.microsoft.com/office/powerpoint/2010/main" val="29004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12927" cy="7434696"/>
          </a:xfrm>
        </p:spPr>
      </p:pic>
    </p:spTree>
    <p:extLst>
      <p:ext uri="{BB962C8B-B14F-4D97-AF65-F5344CB8AC3E}">
        <p14:creationId xmlns:p14="http://schemas.microsoft.com/office/powerpoint/2010/main" val="33149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1022" cy="7575768"/>
          </a:xfrm>
        </p:spPr>
      </p:pic>
    </p:spTree>
    <p:extLst>
      <p:ext uri="{BB962C8B-B14F-4D97-AF65-F5344CB8AC3E}">
        <p14:creationId xmlns:p14="http://schemas.microsoft.com/office/powerpoint/2010/main" val="17918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74382" cy="7330787"/>
          </a:xfrm>
        </p:spPr>
      </p:pic>
    </p:spTree>
    <p:extLst>
      <p:ext uri="{BB962C8B-B14F-4D97-AF65-F5344CB8AC3E}">
        <p14:creationId xmlns:p14="http://schemas.microsoft.com/office/powerpoint/2010/main" val="24958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0185" cy="7492640"/>
          </a:xfrm>
        </p:spPr>
      </p:pic>
    </p:spTree>
    <p:extLst>
      <p:ext uri="{BB962C8B-B14F-4D97-AF65-F5344CB8AC3E}">
        <p14:creationId xmlns:p14="http://schemas.microsoft.com/office/powerpoint/2010/main" val="9063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28143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9800" cy="7372351"/>
          </a:xfrm>
        </p:spPr>
      </p:pic>
    </p:spTree>
    <p:extLst>
      <p:ext uri="{BB962C8B-B14F-4D97-AF65-F5344CB8AC3E}">
        <p14:creationId xmlns:p14="http://schemas.microsoft.com/office/powerpoint/2010/main" val="6312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78442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67276" cy="7700459"/>
          </a:xfrm>
        </p:spPr>
      </p:pic>
    </p:spTree>
    <p:extLst>
      <p:ext uri="{BB962C8B-B14F-4D97-AF65-F5344CB8AC3E}">
        <p14:creationId xmlns:p14="http://schemas.microsoft.com/office/powerpoint/2010/main" val="72184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17894" cy="7513422"/>
          </a:xfrm>
        </p:spPr>
      </p:pic>
    </p:spTree>
    <p:extLst>
      <p:ext uri="{BB962C8B-B14F-4D97-AF65-F5344CB8AC3E}">
        <p14:creationId xmlns:p14="http://schemas.microsoft.com/office/powerpoint/2010/main" val="26199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96222" cy="7347168"/>
          </a:xfrm>
        </p:spPr>
      </p:pic>
    </p:spTree>
    <p:extLst>
      <p:ext uri="{BB962C8B-B14F-4D97-AF65-F5344CB8AC3E}">
        <p14:creationId xmlns:p14="http://schemas.microsoft.com/office/powerpoint/2010/main" val="41529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3931" cy="7367950"/>
          </a:xfrm>
        </p:spPr>
      </p:pic>
    </p:spTree>
    <p:extLst>
      <p:ext uri="{BB962C8B-B14F-4D97-AF65-F5344CB8AC3E}">
        <p14:creationId xmlns:p14="http://schemas.microsoft.com/office/powerpoint/2010/main" val="82865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3931" cy="7367950"/>
          </a:xfrm>
        </p:spPr>
      </p:pic>
    </p:spTree>
    <p:extLst>
      <p:ext uri="{BB962C8B-B14F-4D97-AF65-F5344CB8AC3E}">
        <p14:creationId xmlns:p14="http://schemas.microsoft.com/office/powerpoint/2010/main" val="31541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6891" cy="7580169"/>
          </a:xfrm>
        </p:spPr>
      </p:pic>
    </p:spTree>
    <p:extLst>
      <p:ext uri="{BB962C8B-B14F-4D97-AF65-F5344CB8AC3E}">
        <p14:creationId xmlns:p14="http://schemas.microsoft.com/office/powerpoint/2010/main" val="416182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96222" cy="7347168"/>
          </a:xfrm>
        </p:spPr>
      </p:pic>
    </p:spTree>
    <p:extLst>
      <p:ext uri="{BB962C8B-B14F-4D97-AF65-F5344CB8AC3E}">
        <p14:creationId xmlns:p14="http://schemas.microsoft.com/office/powerpoint/2010/main" val="63278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7058" cy="7430295"/>
          </a:xfrm>
        </p:spPr>
      </p:pic>
    </p:spTree>
    <p:extLst>
      <p:ext uri="{BB962C8B-B14F-4D97-AF65-F5344CB8AC3E}">
        <p14:creationId xmlns:p14="http://schemas.microsoft.com/office/powerpoint/2010/main" val="68670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9800" cy="7372351"/>
          </a:xfrm>
        </p:spPr>
      </p:pic>
    </p:spTree>
    <p:extLst>
      <p:ext uri="{BB962C8B-B14F-4D97-AF65-F5344CB8AC3E}">
        <p14:creationId xmlns:p14="http://schemas.microsoft.com/office/powerpoint/2010/main" val="76923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12927" cy="7434696"/>
          </a:xfrm>
        </p:spPr>
      </p:pic>
    </p:spTree>
    <p:extLst>
      <p:ext uri="{BB962C8B-B14F-4D97-AF65-F5344CB8AC3E}">
        <p14:creationId xmlns:p14="http://schemas.microsoft.com/office/powerpoint/2010/main" val="352568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9182" cy="7559387"/>
          </a:xfrm>
        </p:spPr>
      </p:pic>
    </p:spTree>
    <p:extLst>
      <p:ext uri="{BB962C8B-B14F-4D97-AF65-F5344CB8AC3E}">
        <p14:creationId xmlns:p14="http://schemas.microsoft.com/office/powerpoint/2010/main" val="14327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767" cy="7451077"/>
          </a:xfrm>
        </p:spPr>
      </p:pic>
    </p:spTree>
    <p:extLst>
      <p:ext uri="{BB962C8B-B14F-4D97-AF65-F5344CB8AC3E}">
        <p14:creationId xmlns:p14="http://schemas.microsoft.com/office/powerpoint/2010/main" val="3508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2858" cy="7944645"/>
          </a:xfrm>
        </p:spPr>
      </p:pic>
    </p:spTree>
    <p:extLst>
      <p:ext uri="{BB962C8B-B14F-4D97-AF65-F5344CB8AC3E}">
        <p14:creationId xmlns:p14="http://schemas.microsoft.com/office/powerpoint/2010/main" val="41356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8345" cy="7476260"/>
          </a:xfrm>
        </p:spPr>
      </p:pic>
    </p:spTree>
    <p:extLst>
      <p:ext uri="{BB962C8B-B14F-4D97-AF65-F5344CB8AC3E}">
        <p14:creationId xmlns:p14="http://schemas.microsoft.com/office/powerpoint/2010/main" val="279602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3931" cy="7367950"/>
          </a:xfrm>
        </p:spPr>
      </p:pic>
    </p:spTree>
    <p:extLst>
      <p:ext uri="{BB962C8B-B14F-4D97-AF65-F5344CB8AC3E}">
        <p14:creationId xmlns:p14="http://schemas.microsoft.com/office/powerpoint/2010/main" val="310061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3931" cy="7367950"/>
          </a:xfrm>
        </p:spPr>
      </p:pic>
    </p:spTree>
    <p:extLst>
      <p:ext uri="{BB962C8B-B14F-4D97-AF65-F5344CB8AC3E}">
        <p14:creationId xmlns:p14="http://schemas.microsoft.com/office/powerpoint/2010/main" val="399981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51640" cy="7388731"/>
          </a:xfrm>
        </p:spPr>
      </p:pic>
    </p:spTree>
    <p:extLst>
      <p:ext uri="{BB962C8B-B14F-4D97-AF65-F5344CB8AC3E}">
        <p14:creationId xmlns:p14="http://schemas.microsoft.com/office/powerpoint/2010/main" val="26708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0</Words>
  <Application>Microsoft Office PowerPoint</Application>
  <PresentationFormat>Widescreen</PresentationFormat>
  <Paragraphs>0</Paragraphs>
  <Slides>141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Abhilash Karuruthil</dc:creator>
  <cp:lastModifiedBy>Abhilash Karuruthil</cp:lastModifiedBy>
  <cp:revision>153</cp:revision>
  <dcterms:created xsi:type="dcterms:W3CDTF">2017-07-26T11:23:27Z</dcterms:created>
  <dcterms:modified xsi:type="dcterms:W3CDTF">2017-07-26T13:57:10Z</dcterms:modified>
</cp:coreProperties>
</file>